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1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4" r:id="rId14"/>
    <p:sldId id="271" r:id="rId15"/>
    <p:sldId id="277" r:id="rId16"/>
    <p:sldId id="272" r:id="rId17"/>
    <p:sldId id="278" r:id="rId18"/>
    <p:sldId id="273" r:id="rId19"/>
    <p:sldId id="279" r:id="rId20"/>
    <p:sldId id="280" r:id="rId21"/>
    <p:sldId id="288" r:id="rId22"/>
    <p:sldId id="283" r:id="rId23"/>
    <p:sldId id="285" r:id="rId24"/>
    <p:sldId id="286" r:id="rId25"/>
    <p:sldId id="282" r:id="rId26"/>
    <p:sldId id="268" r:id="rId27"/>
    <p:sldId id="281" r:id="rId28"/>
    <p:sldId id="287" r:id="rId29"/>
    <p:sldId id="284" r:id="rId30"/>
    <p:sldId id="275" r:id="rId3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1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15.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15.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3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45.xml"/><Relationship Id="rId21" Type="http://schemas.openxmlformats.org/officeDocument/2006/relationships/image" Target="../media/image51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4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tags" Target="../tags/tag52.xml"/><Relationship Id="rId19" Type="http://schemas.openxmlformats.org/officeDocument/2006/relationships/image" Target="../media/image49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6.png"/><Relationship Id="rId5" Type="http://schemas.openxmlformats.org/officeDocument/2006/relationships/tags" Target="../tags/tag58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57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image" Target="../media/image69.png"/><Relationship Id="rId42" Type="http://schemas.openxmlformats.org/officeDocument/2006/relationships/image" Target="../media/image4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image" Target="../media/image64.png"/><Relationship Id="rId41" Type="http://schemas.openxmlformats.org/officeDocument/2006/relationships/image" Target="../media/image4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66.png"/><Relationship Id="rId44" Type="http://schemas.openxmlformats.org/officeDocument/2006/relationships/image" Target="../media/image5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image" Target="../media/image49.png"/><Relationship Id="rId3" Type="http://schemas.openxmlformats.org/officeDocument/2006/relationships/tags" Target="../tags/tag87.xml"/><Relationship Id="rId21" Type="http://schemas.openxmlformats.org/officeDocument/2006/relationships/image" Target="../media/image44.png"/><Relationship Id="rId34" Type="http://schemas.openxmlformats.org/officeDocument/2006/relationships/image" Target="../media/image79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image" Target="../media/image48.png"/><Relationship Id="rId33" Type="http://schemas.openxmlformats.org/officeDocument/2006/relationships/image" Target="../media/image78.png"/><Relationship Id="rId38" Type="http://schemas.openxmlformats.org/officeDocument/2006/relationships/image" Target="../media/image81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47.png"/><Relationship Id="rId32" Type="http://schemas.openxmlformats.org/officeDocument/2006/relationships/image" Target="../media/image77.png"/><Relationship Id="rId37" Type="http://schemas.openxmlformats.org/officeDocument/2006/relationships/image" Target="../media/image80.png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14.png"/><Relationship Id="rId10" Type="http://schemas.openxmlformats.org/officeDocument/2006/relationships/tags" Target="../tags/tag9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6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8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84.png"/><Relationship Id="rId5" Type="http://schemas.openxmlformats.org/officeDocument/2006/relationships/tags" Target="../tags/tag107.xml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tags" Target="../tags/tag106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image" Target="../media/image77.png"/><Relationship Id="rId39" Type="http://schemas.openxmlformats.org/officeDocument/2006/relationships/image" Target="../media/image81.png"/><Relationship Id="rId3" Type="http://schemas.openxmlformats.org/officeDocument/2006/relationships/tags" Target="../tags/tag112.xml"/><Relationship Id="rId21" Type="http://schemas.openxmlformats.org/officeDocument/2006/relationships/tags" Target="../tags/tag130.xml"/><Relationship Id="rId34" Type="http://schemas.openxmlformats.org/officeDocument/2006/relationships/image" Target="../media/image20.png"/><Relationship Id="rId42" Type="http://schemas.openxmlformats.org/officeDocument/2006/relationships/image" Target="../media/image90.png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45.png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94.png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47.png"/><Relationship Id="rId41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76.png"/><Relationship Id="rId32" Type="http://schemas.openxmlformats.org/officeDocument/2006/relationships/image" Target="../media/image50.png"/><Relationship Id="rId37" Type="http://schemas.openxmlformats.org/officeDocument/2006/relationships/image" Target="../media/image51.png"/><Relationship Id="rId40" Type="http://schemas.openxmlformats.org/officeDocument/2006/relationships/image" Target="../media/image53.png"/><Relationship Id="rId45" Type="http://schemas.openxmlformats.org/officeDocument/2006/relationships/image" Target="../media/image93.pn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6.png"/><Relationship Id="rId36" Type="http://schemas.openxmlformats.org/officeDocument/2006/relationships/image" Target="../media/image80.png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image" Target="../media/image49.png"/><Relationship Id="rId44" Type="http://schemas.openxmlformats.org/officeDocument/2006/relationships/image" Target="../media/image9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image" Target="../media/image78.png"/><Relationship Id="rId30" Type="http://schemas.openxmlformats.org/officeDocument/2006/relationships/image" Target="../media/image48.png"/><Relationship Id="rId35" Type="http://schemas.openxmlformats.org/officeDocument/2006/relationships/image" Target="../media/image14.png"/><Relationship Id="rId43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98.png"/><Relationship Id="rId5" Type="http://schemas.openxmlformats.org/officeDocument/2006/relationships/tags" Target="../tags/tag136.xml"/><Relationship Id="rId10" Type="http://schemas.openxmlformats.org/officeDocument/2006/relationships/image" Target="../media/image97.png"/><Relationship Id="rId4" Type="http://schemas.openxmlformats.org/officeDocument/2006/relationships/tags" Target="../tags/tag135.xml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image" Target="../media/image101.png"/><Relationship Id="rId39" Type="http://schemas.openxmlformats.org/officeDocument/2006/relationships/image" Target="../media/image20.png"/><Relationship Id="rId3" Type="http://schemas.openxmlformats.org/officeDocument/2006/relationships/tags" Target="../tags/tag140.xml"/><Relationship Id="rId21" Type="http://schemas.openxmlformats.org/officeDocument/2006/relationships/tags" Target="../tags/tag158.xml"/><Relationship Id="rId34" Type="http://schemas.openxmlformats.org/officeDocument/2006/relationships/image" Target="../media/image47.png"/><Relationship Id="rId42" Type="http://schemas.openxmlformats.org/officeDocument/2006/relationships/image" Target="../media/image51.png"/><Relationship Id="rId47" Type="http://schemas.openxmlformats.org/officeDocument/2006/relationships/image" Target="../media/image94.png"/><Relationship Id="rId50" Type="http://schemas.openxmlformats.org/officeDocument/2006/relationships/image" Target="../media/image103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6.png"/><Relationship Id="rId38" Type="http://schemas.openxmlformats.org/officeDocument/2006/relationships/image" Target="../media/image79.png"/><Relationship Id="rId46" Type="http://schemas.openxmlformats.org/officeDocument/2006/relationships/image" Target="../media/image53.png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image" Target="../media/image77.png"/><Relationship Id="rId41" Type="http://schemas.openxmlformats.org/officeDocument/2006/relationships/image" Target="../media/image80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image" Target="../media/image92.png"/><Relationship Id="rId37" Type="http://schemas.openxmlformats.org/officeDocument/2006/relationships/image" Target="../media/image50.png"/><Relationship Id="rId40" Type="http://schemas.openxmlformats.org/officeDocument/2006/relationships/image" Target="../media/image14.png"/><Relationship Id="rId45" Type="http://schemas.openxmlformats.org/officeDocument/2006/relationships/image" Target="../media/image81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image" Target="../media/image90.png"/><Relationship Id="rId36" Type="http://schemas.openxmlformats.org/officeDocument/2006/relationships/image" Target="../media/image49.png"/><Relationship Id="rId49" Type="http://schemas.openxmlformats.org/officeDocument/2006/relationships/image" Target="../media/image102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image" Target="../media/image91.png"/><Relationship Id="rId44" Type="http://schemas.openxmlformats.org/officeDocument/2006/relationships/image" Target="../media/image52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image" Target="../media/image45.png"/><Relationship Id="rId30" Type="http://schemas.openxmlformats.org/officeDocument/2006/relationships/image" Target="../media/image78.png"/><Relationship Id="rId35" Type="http://schemas.openxmlformats.org/officeDocument/2006/relationships/image" Target="../media/image48.png"/><Relationship Id="rId43" Type="http://schemas.openxmlformats.org/officeDocument/2006/relationships/image" Target="../media/image93.png"/><Relationship Id="rId48" Type="http://schemas.openxmlformats.org/officeDocument/2006/relationships/image" Target="../media/image89.png"/><Relationship Id="rId8" Type="http://schemas.openxmlformats.org/officeDocument/2006/relationships/tags" Target="../tags/tag145.xml"/><Relationship Id="rId51" Type="http://schemas.openxmlformats.org/officeDocument/2006/relationships/image" Target="../media/image104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08.png"/><Relationship Id="rId5" Type="http://schemas.openxmlformats.org/officeDocument/2006/relationships/tags" Target="../tags/tag166.xml"/><Relationship Id="rId10" Type="http://schemas.openxmlformats.org/officeDocument/2006/relationships/image" Target="../media/image107.png"/><Relationship Id="rId4" Type="http://schemas.openxmlformats.org/officeDocument/2006/relationships/tags" Target="../tags/tag165.xml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image" Target="../media/image115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14.png"/><Relationship Id="rId5" Type="http://schemas.openxmlformats.org/officeDocument/2006/relationships/tags" Target="../tags/tag173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172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tags" Target="../tags/tag178.xml"/><Relationship Id="rId21" Type="http://schemas.openxmlformats.org/officeDocument/2006/relationships/image" Target="../media/image127.png"/><Relationship Id="rId7" Type="http://schemas.openxmlformats.org/officeDocument/2006/relationships/tags" Target="../tags/tag1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3.png"/><Relationship Id="rId2" Type="http://schemas.openxmlformats.org/officeDocument/2006/relationships/tags" Target="../tags/tag177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image" Target="../media/image121.png"/><Relationship Id="rId10" Type="http://schemas.openxmlformats.org/officeDocument/2006/relationships/tags" Target="../tags/tag185.xml"/><Relationship Id="rId19" Type="http://schemas.openxmlformats.org/officeDocument/2006/relationships/image" Target="../media/image125.png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128.png"/><Relationship Id="rId26" Type="http://schemas.openxmlformats.org/officeDocument/2006/relationships/image" Target="../media/image133.png"/><Relationship Id="rId3" Type="http://schemas.openxmlformats.org/officeDocument/2006/relationships/tags" Target="../tags/tag189.xml"/><Relationship Id="rId21" Type="http://schemas.openxmlformats.org/officeDocument/2006/relationships/image" Target="../media/image121.png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0" Type="http://schemas.openxmlformats.org/officeDocument/2006/relationships/image" Target="../media/image122.png"/><Relationship Id="rId29" Type="http://schemas.openxmlformats.org/officeDocument/2006/relationships/image" Target="../media/image136.png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tags" Target="../tags/tag191.xml"/><Relationship Id="rId15" Type="http://schemas.openxmlformats.org/officeDocument/2006/relationships/tags" Target="../tags/tag201.xml"/><Relationship Id="rId23" Type="http://schemas.openxmlformats.org/officeDocument/2006/relationships/image" Target="../media/image91.png"/><Relationship Id="rId28" Type="http://schemas.openxmlformats.org/officeDocument/2006/relationships/image" Target="../media/image135.png"/><Relationship Id="rId10" Type="http://schemas.openxmlformats.org/officeDocument/2006/relationships/tags" Target="../tags/tag196.xml"/><Relationship Id="rId19" Type="http://schemas.openxmlformats.org/officeDocument/2006/relationships/image" Target="../media/image129.png"/><Relationship Id="rId31" Type="http://schemas.openxmlformats.org/officeDocument/2006/relationships/image" Target="../media/image138.pn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Relationship Id="rId22" Type="http://schemas.openxmlformats.org/officeDocument/2006/relationships/image" Target="../media/image130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5.png"/><Relationship Id="rId26" Type="http://schemas.openxmlformats.org/officeDocument/2006/relationships/image" Target="../media/image151.png"/><Relationship Id="rId3" Type="http://schemas.openxmlformats.org/officeDocument/2006/relationships/tags" Target="../tags/tag205.xml"/><Relationship Id="rId21" Type="http://schemas.openxmlformats.org/officeDocument/2006/relationships/image" Target="../media/image146.png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image" Target="../media/image144.png"/><Relationship Id="rId25" Type="http://schemas.openxmlformats.org/officeDocument/2006/relationships/image" Target="../media/image150.png"/><Relationship Id="rId2" Type="http://schemas.openxmlformats.org/officeDocument/2006/relationships/tags" Target="../tags/tag204.xml"/><Relationship Id="rId16" Type="http://schemas.openxmlformats.org/officeDocument/2006/relationships/image" Target="../media/image143.png"/><Relationship Id="rId20" Type="http://schemas.openxmlformats.org/officeDocument/2006/relationships/image" Target="../media/image122.pn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24" Type="http://schemas.openxmlformats.org/officeDocument/2006/relationships/image" Target="../media/image149.png"/><Relationship Id="rId5" Type="http://schemas.openxmlformats.org/officeDocument/2006/relationships/tags" Target="../tags/tag207.xml"/><Relationship Id="rId15" Type="http://schemas.openxmlformats.org/officeDocument/2006/relationships/image" Target="../media/image142.png"/><Relationship Id="rId23" Type="http://schemas.openxmlformats.org/officeDocument/2006/relationships/image" Target="../media/image148.png"/><Relationship Id="rId10" Type="http://schemas.openxmlformats.org/officeDocument/2006/relationships/tags" Target="../tags/tag212.xml"/><Relationship Id="rId19" Type="http://schemas.openxmlformats.org/officeDocument/2006/relationships/image" Target="../media/image121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56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image" Target="../media/image102.png"/><Relationship Id="rId39" Type="http://schemas.openxmlformats.org/officeDocument/2006/relationships/image" Target="../media/image79.png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34" Type="http://schemas.openxmlformats.org/officeDocument/2006/relationships/image" Target="../media/image46.png"/><Relationship Id="rId42" Type="http://schemas.openxmlformats.org/officeDocument/2006/relationships/image" Target="../media/image80.png"/><Relationship Id="rId47" Type="http://schemas.openxmlformats.org/officeDocument/2006/relationships/image" Target="../media/image81.png"/><Relationship Id="rId50" Type="http://schemas.openxmlformats.org/officeDocument/2006/relationships/image" Target="../media/image101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92.png"/><Relationship Id="rId38" Type="http://schemas.openxmlformats.org/officeDocument/2006/relationships/image" Target="../media/image50.png"/><Relationship Id="rId46" Type="http://schemas.openxmlformats.org/officeDocument/2006/relationships/image" Target="../media/image104.jfif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90.png"/><Relationship Id="rId41" Type="http://schemas.openxmlformats.org/officeDocument/2006/relationships/image" Target="../media/image14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91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94.pn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78.png"/><Relationship Id="rId44" Type="http://schemas.openxmlformats.org/officeDocument/2006/relationships/image" Target="../media/image93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image" Target="../media/image103.png"/><Relationship Id="rId30" Type="http://schemas.openxmlformats.org/officeDocument/2006/relationships/image" Target="../media/image77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6.png"/><Relationship Id="rId5" Type="http://schemas.openxmlformats.org/officeDocument/2006/relationships/tags" Target="../tags/tag14.xml"/><Relationship Id="rId1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6.png"/><Relationship Id="rId2" Type="http://schemas.openxmlformats.org/officeDocument/2006/relationships/tags" Target="../tags/tag19.xml"/><Relationship Id="rId16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7.png"/><Relationship Id="rId5" Type="http://schemas.openxmlformats.org/officeDocument/2006/relationships/tags" Target="../tags/tag22.xml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1.xml"/><Relationship Id="rId7" Type="http://schemas.openxmlformats.org/officeDocument/2006/relationships/image" Target="../media/image2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588998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20" y="1830750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3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(Folie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de-DE" dirty="0"/>
              <a:t>Ziel: Den Flugradius des Zielflugzeugs erh</a:t>
            </a:r>
            <a:r>
              <a:rPr lang="de-DE" altLang="en-US" dirty="0"/>
              <a:t>öhen.</a:t>
            </a:r>
          </a:p>
          <a:p>
            <a:endParaRPr lang="de-DE" altLang="en-US" dirty="0"/>
          </a:p>
          <a:p>
            <a:r>
              <a:rPr lang="de-DE" altLang="en-US" dirty="0"/>
              <a:t>Entwicklung</a:t>
            </a:r>
            <a:r>
              <a:rPr lang="en-US" altLang="de-DE" dirty="0"/>
              <a:t>:</a:t>
            </a:r>
          </a:p>
          <a:p>
            <a:r>
              <a:rPr lang="en-US" altLang="de-DE" dirty="0"/>
              <a:t>1. Die Technologie ist im </a:t>
            </a:r>
            <a:r>
              <a:rPr lang="de-DE" altLang="en-US" dirty="0"/>
              <a:t>Militär sehr ausgereift.</a:t>
            </a:r>
          </a:p>
          <a:p>
            <a:r>
              <a:rPr lang="de-DE" altLang="en-US" dirty="0"/>
              <a:t>2. Die Technologie hat gerade im Zivilen Einsatz begonnen.</a:t>
            </a:r>
          </a:p>
          <a:p>
            <a:endParaRPr lang="de-DE" altLang="en-US" dirty="0"/>
          </a:p>
          <a:p>
            <a:r>
              <a:rPr lang="de-DE" altLang="en-US" dirty="0"/>
              <a:t>Herausforderung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In der zivilen Technologie sind auch Kosten und Kohlenstoffemissionen sehr wichtig.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7758D-AD5C-4268-B435-24329BB05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38" y="1519088"/>
            <a:ext cx="3977554" cy="284591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53" y="3241686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479</Words>
  <Application>Microsoft Office PowerPoint</Application>
  <PresentationFormat>Bildschirmpräsentation (16:10)</PresentationFormat>
  <Paragraphs>227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(Folie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Dynamik und Kinematik: Blockschaltbild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Zusammenfassung der Modellannahmen</vt:lpstr>
      <vt:lpstr>Arbeitspunkt und Linearisierung (Präsentation Jacky)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129</cp:revision>
  <dcterms:created xsi:type="dcterms:W3CDTF">2009-12-23T09:42:49Z</dcterms:created>
  <dcterms:modified xsi:type="dcterms:W3CDTF">2021-03-15T06:56:41Z</dcterms:modified>
</cp:coreProperties>
</file>